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2" r:id="rId3"/>
  </p:sldIdLst>
  <p:sldSz cx="10693400" cy="7556500"/>
  <p:notesSz cx="6858000" cy="9144000"/>
  <p:embeddedFontLst>
    <p:embeddedFont>
      <p:font typeface="Arial Black" panose="020B0A04020102020204" charset="0"/>
      <p:bold r:id="rId7"/>
    </p:embeddedFont>
    <p:embeddedFont>
      <p:font typeface="Segoe UI Black" panose="020B0A02040204020203" charset="0"/>
      <p:bold r:id="rId8"/>
    </p:embeddedFont>
    <p:embeddedFont>
      <p:font typeface="Calibri" panose="020F050202020403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2328" y="29"/>
      </p:cViewPr>
      <p:guideLst>
        <p:guide orient="horz" pos="2137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1637" t="7374" r="2382" b="7906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940566" y="-2050134"/>
            <a:ext cx="7219794" cy="12080069"/>
            <a:chOff x="0" y="0"/>
            <a:chExt cx="9626391" cy="16106759"/>
          </a:xfrm>
        </p:grpSpPr>
        <p:grpSp>
          <p:nvGrpSpPr>
            <p:cNvPr id="4" name="Group 4"/>
            <p:cNvGrpSpPr/>
            <p:nvPr/>
          </p:nvGrpSpPr>
          <p:grpSpPr>
            <a:xfrm rot="-1579901">
              <a:off x="1763505" y="5767768"/>
              <a:ext cx="4627036" cy="9033825"/>
              <a:chOff x="0" y="0"/>
              <a:chExt cx="2615183" cy="510588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615183" cy="5105884"/>
              </a:xfrm>
              <a:custGeom>
                <a:avLst/>
                <a:gdLst/>
                <a:ahLst/>
                <a:cxnLst/>
                <a:rect l="l" t="t" r="r" b="b"/>
                <a:pathLst>
                  <a:path w="2615183" h="5105884">
                    <a:moveTo>
                      <a:pt x="0" y="0"/>
                    </a:moveTo>
                    <a:lnTo>
                      <a:pt x="2615183" y="0"/>
                    </a:lnTo>
                    <a:lnTo>
                      <a:pt x="2615183" y="5105884"/>
                    </a:lnTo>
                    <a:lnTo>
                      <a:pt x="0" y="51058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3842920">
              <a:off x="1251739" y="1924614"/>
              <a:ext cx="7910840" cy="5803653"/>
              <a:chOff x="0" y="0"/>
              <a:chExt cx="4309829" cy="31618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309829" cy="3161832"/>
              </a:xfrm>
              <a:custGeom>
                <a:avLst/>
                <a:gdLst/>
                <a:ahLst/>
                <a:cxnLst/>
                <a:rect l="l" t="t" r="r" b="b"/>
                <a:pathLst>
                  <a:path w="4309829" h="3161832">
                    <a:moveTo>
                      <a:pt x="0" y="0"/>
                    </a:moveTo>
                    <a:lnTo>
                      <a:pt x="4309829" y="0"/>
                    </a:lnTo>
                    <a:lnTo>
                      <a:pt x="4309829" y="3161832"/>
                    </a:lnTo>
                    <a:lnTo>
                      <a:pt x="0" y="31618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90126"/>
            <a:stretch>
              <a:fillRect/>
            </a:stretch>
          </p:blipFill>
          <p:spPr>
            <a:xfrm rot="-3795334">
              <a:off x="3902500" y="5725536"/>
              <a:ext cx="7598654" cy="48111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90126"/>
            <a:stretch>
              <a:fillRect/>
            </a:stretch>
          </p:blipFill>
          <p:spPr>
            <a:xfrm rot="-6957568">
              <a:off x="3857320" y="12344911"/>
              <a:ext cx="7598654" cy="48111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061159">
            <a:off x="-3924930" y="2919191"/>
            <a:ext cx="9180000" cy="32244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1362"/>
          <a:stretch>
            <a:fillRect/>
          </a:stretch>
        </p:blipFill>
        <p:spPr>
          <a:xfrm rot="-5098262">
            <a:off x="-2642073" y="-972441"/>
            <a:ext cx="8412766" cy="2786793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2971120" y="6826250"/>
            <a:ext cx="1764867" cy="0"/>
          </a:xfrm>
          <a:prstGeom prst="line">
            <a:avLst/>
          </a:prstGeom>
          <a:ln w="47625" cap="rnd">
            <a:solidFill>
              <a:srgbClr val="D9A1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11060" y="6508772"/>
            <a:ext cx="790528" cy="7905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575300" y="438152"/>
            <a:ext cx="1188357" cy="368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72900"/>
          <a:stretch>
            <a:fillRect/>
          </a:stretch>
        </p:blipFill>
        <p:spPr>
          <a:xfrm>
            <a:off x="2806887" y="453087"/>
            <a:ext cx="1028368" cy="4304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92430" y="420956"/>
            <a:ext cx="1226741" cy="3719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021878" y="475258"/>
            <a:ext cx="974992" cy="3860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t="33943" b="32406"/>
          <a:stretch>
            <a:fillRect/>
          </a:stretch>
        </p:blipFill>
        <p:spPr>
          <a:xfrm>
            <a:off x="8254045" y="453087"/>
            <a:ext cx="1099840" cy="37010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rcRect t="1559"/>
          <a:stretch>
            <a:fillRect/>
          </a:stretch>
        </p:blipFill>
        <p:spPr>
          <a:xfrm>
            <a:off x="9611060" y="474946"/>
            <a:ext cx="790528" cy="40855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721162" y="1271917"/>
            <a:ext cx="6678919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5"/>
              </a:lnSpc>
            </a:pPr>
            <a:r>
              <a:rPr lang="en-US" sz="6870">
                <a:solidFill>
                  <a:srgbClr val="000000"/>
                </a:solidFill>
                <a:latin typeface="Arial Black" panose="020B0A04020102020204" charset="0"/>
                <a:cs typeface="Arial Black" panose="020B0A04020102020204" charset="0"/>
              </a:rPr>
              <a:t>CERTIFICATE</a:t>
            </a:r>
            <a:endParaRPr lang="en-US" sz="6870">
              <a:solidFill>
                <a:srgbClr val="00000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96073" y="2402317"/>
            <a:ext cx="3529097" cy="45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D9A124"/>
                </a:solidFill>
                <a:latin typeface="Garet Bold"/>
              </a:rPr>
              <a:t>OF APPRECIATION</a:t>
            </a:r>
            <a:endParaRPr lang="en-US" sz="2710">
              <a:solidFill>
                <a:srgbClr val="D9A124"/>
              </a:solidFill>
              <a:latin typeface="Gare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971120" y="2933575"/>
            <a:ext cx="6370702" cy="38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0">
                <a:solidFill>
                  <a:srgbClr val="000000"/>
                </a:solidFill>
                <a:latin typeface="Open Sans Bold"/>
              </a:rPr>
              <a:t>This Certificate is Proudly Awarded to</a:t>
            </a:r>
            <a:endParaRPr lang="en-US" sz="234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086609" y="6873875"/>
            <a:ext cx="1497292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Open Sans" panose="020B0606030504020204"/>
              </a:rPr>
              <a:t>SH.N. SALOMOV</a:t>
            </a:r>
            <a:endParaRPr lang="en-US" sz="1500" dirty="0">
              <a:solidFill>
                <a:srgbClr val="000000"/>
              </a:solidFill>
              <a:latin typeface="Open Sans" panose="020B06060305040202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24948" y="4159250"/>
            <a:ext cx="3529097" cy="45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 dirty="0">
                <a:solidFill>
                  <a:srgbClr val="000000"/>
                </a:solidFill>
                <a:latin typeface="Garet Bold"/>
              </a:rPr>
              <a:t>ARTICLE THEME:</a:t>
            </a:r>
            <a:endParaRPr lang="en-US" sz="2710" dirty="0">
              <a:solidFill>
                <a:srgbClr val="000000"/>
              </a:solidFill>
              <a:latin typeface="Gare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79700" y="4768850"/>
            <a:ext cx="7959725" cy="8604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solidFill>
                  <a:srgbClr val="D9A12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BIZNES REJA TUZISH - MUVAFFAQIYATLI BIZNES YARATISHNING KALITI</a:t>
            </a:r>
            <a:endParaRPr lang="en-US" sz="1600" b="1" dirty="0">
              <a:solidFill>
                <a:srgbClr val="D9A12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185172" y="7051650"/>
            <a:ext cx="2281746" cy="20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230">
                <a:solidFill>
                  <a:srgbClr val="D9A124"/>
                </a:solidFill>
                <a:latin typeface="Open Sans Bold"/>
              </a:rPr>
              <a:t>https://wordlyknowledge.uz</a:t>
            </a:r>
            <a:endParaRPr lang="en-US" sz="1230">
              <a:solidFill>
                <a:srgbClr val="D9A124"/>
              </a:solidFill>
              <a:latin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40363" y="6549632"/>
            <a:ext cx="3059718" cy="42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15"/>
              </a:lnSpc>
            </a:pPr>
            <a:r>
              <a:rPr lang="en-US" sz="1490">
                <a:solidFill>
                  <a:srgbClr val="000000"/>
                </a:solidFill>
                <a:latin typeface="Garet Bold"/>
              </a:rPr>
              <a:t>PEDAGOGIK ISLOHOTLAR VA ULARNING YECHIMLARI</a:t>
            </a:r>
            <a:endParaRPr lang="en-US" sz="1490">
              <a:solidFill>
                <a:srgbClr val="000000"/>
              </a:solidFill>
              <a:latin typeface="Garet Bold"/>
            </a:endParaRPr>
          </a:p>
        </p:txBody>
      </p:sp>
      <p:sp>
        <p:nvSpPr>
          <p:cNvPr id="13" name="AutoShape 13"/>
          <p:cNvSpPr/>
          <p:nvPr/>
        </p:nvSpPr>
        <p:spPr>
          <a:xfrm rot="-13728">
            <a:off x="3436071" y="3942556"/>
            <a:ext cx="5962850" cy="0"/>
          </a:xfrm>
          <a:prstGeom prst="line">
            <a:avLst/>
          </a:prstGeom>
          <a:ln w="47625" cap="rnd">
            <a:solidFill>
              <a:srgbClr val="D9A1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806700" y="2905760"/>
            <a:ext cx="76327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40"/>
              </a:lnSpc>
            </a:pPr>
            <a:r>
              <a:rPr lang="en-US" altLang="ru-RU" sz="2000" dirty="0">
                <a:solidFill>
                  <a:srgbClr val="FF0000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Egamberdiyev Elyor</a:t>
            </a:r>
            <a:endParaRPr lang="en-US" altLang="ru-RU" sz="2000" dirty="0">
              <a:solidFill>
                <a:srgbClr val="FF0000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pic>
        <p:nvPicPr>
          <p:cNvPr id="30" name="Picture 35"/>
          <p:cNvPicPr>
            <a:picLocks noChangeAspect="1"/>
          </p:cNvPicPr>
          <p:nvPr/>
        </p:nvPicPr>
        <p:blipFill>
          <a:blip r:embed="rId13"/>
          <a:srcRect t="19709" b="39901"/>
          <a:stretch>
            <a:fillRect/>
          </a:stretch>
        </p:blipFill>
        <p:spPr>
          <a:xfrm>
            <a:off x="3136774" y="6140577"/>
            <a:ext cx="1442424" cy="59677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39" y="6071277"/>
            <a:ext cx="1391121" cy="1364573"/>
          </a:xfrm>
          <a:prstGeom prst="rect">
            <a:avLst/>
          </a:prstGeom>
        </p:spPr>
      </p:pic>
      <p:sp>
        <p:nvSpPr>
          <p:cNvPr id="31" name="Текстовое поле 30"/>
          <p:cNvSpPr txBox="1"/>
          <p:nvPr/>
        </p:nvSpPr>
        <p:spPr>
          <a:xfrm>
            <a:off x="10795000" y="60960"/>
            <a:ext cx="3564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Presentation</Application>
  <PresentationFormat>Произвольный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Garet Bold</vt:lpstr>
      <vt:lpstr>Segoe Print</vt:lpstr>
      <vt:lpstr>Open Sans Bold</vt:lpstr>
      <vt:lpstr>Open Sans</vt:lpstr>
      <vt:lpstr>Times New Roman</vt:lpstr>
      <vt:lpstr>Segoe UI Black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Elegant Certificate of Achievement Template</dc:title>
  <dc:creator>Пользователь</dc:creator>
  <cp:lastModifiedBy>Shohrux Mahmudov</cp:lastModifiedBy>
  <cp:revision>137</cp:revision>
  <dcterms:created xsi:type="dcterms:W3CDTF">2006-08-16T00:00:00Z</dcterms:created>
  <dcterms:modified xsi:type="dcterms:W3CDTF">2024-10-28T10:35:50Z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D90582EB9B414A1CBF967920856BB0CB_13</vt:lpwstr>
  </property>
  <property fmtid="{D5CDD505-2E9C-101B-9397-08002B2CF9AE}" pid="3" name="KSOProductBuildVer">
    <vt:lpwstr>1049-12.2.0.18607</vt:lpwstr>
  </property>
</Properties>
</file>