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268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87F-2037-42F1-894A-1093AEC386B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93ED-DCE0-40BC-99B6-80CC1A3AC54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MART\AppData\Local\Temp\8aaaf261-5fef-4005-a439-f65bff765438_Iqro sertifikat pustoy.rar.438\pustoy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"/>
            <a:ext cx="9144000" cy="69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773" y="3600321"/>
            <a:ext cx="46964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            </a:t>
            </a:r>
            <a:r>
              <a:rPr sz="2400" dirty="0"/>
              <a:t>Gaziyeva Nozima Shoirjon qizi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5490" y="4580890"/>
            <a:ext cx="51581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ZO'RAVONLIK NATIJASIDA YUZAGA KELADIGAN SUITSID HOLATLARI</a:t>
            </a:r>
            <a:endParaRPr 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Экран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Shohrux Mahmudov</cp:lastModifiedBy>
  <cp:revision>35</cp:revision>
  <dcterms:created xsi:type="dcterms:W3CDTF">2024-02-09T17:14:00Z</dcterms:created>
  <dcterms:modified xsi:type="dcterms:W3CDTF">2024-05-20T17:22:17Z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627007C658C24D889466EDB1E54951DF_13</vt:lpwstr>
  </property>
  <property fmtid="{D5CDD505-2E9C-101B-9397-08002B2CF9AE}" pid="3" name="KSOProductBuildVer">
    <vt:lpwstr>1049-12.2.0.16909</vt:lpwstr>
  </property>
</Properties>
</file>